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61" r:id="rId5"/>
    <p:sldId id="1157" r:id="rId6"/>
    <p:sldId id="1162" r:id="rId7"/>
    <p:sldId id="1163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介绍了伦敦的地标建筑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——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伦敦眼。</a:t>
            </a:r>
            <a:endParaRPr lang="zh-CN" altLang="en-US" dirty="0"/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08" y="931493"/>
            <a:ext cx="10605597" cy="1345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0390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方框中所给词语的适当形式填入短文中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</a:p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symbol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may come to your mind first when you think of London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it the Big Ben or the Tower Bridge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about the London Eye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London Eye has become a place of interest in London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open in 2000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one of the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modern Britain, and it is called London’s Eiffel Tower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z="2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718943" y="1340768"/>
            <a:ext cx="4752528" cy="36004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3123814"/>
            <a:ext cx="7248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since</a:t>
            </a:r>
            <a:endParaRPr lang="zh-CN" altLang="en-US" sz="2000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34929" y="3573016"/>
            <a:ext cx="11485848" cy="188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考查连词。句意：自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2000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年开放以来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伦敦眼已经成为伦敦的一个名胜。根据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London Eye has become a place of interest in London”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伦敦眼已经成为伦敦的一个景点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）以及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was open in 2000”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它于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2000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年开放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前后两个都是完整的句子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需要连词连接两个句子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become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用的现在完成时。连词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自从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是现在完成时的标志词。故填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34929" y="357301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考查名词。句意：它是现代英国的象征之一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被称为伦敦的埃菲尔铁塔。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of ...”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</a:t>
            </a:r>
            <a:endParaRPr lang="en-US" altLang="zh-CN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）后面需要跟可数名词的复数形式。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symbol,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象征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symbols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方框中所给词语的适当形式填入短文中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</a:p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symbol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may come to your mind first when you think of London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it the Big Ben or the Tower Bridge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about the London Eye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London Eye has become a place of interest in London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open in 2000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one of the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modern Britain, and it is called London’s Eiffel Tower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z="2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718943" y="1340768"/>
            <a:ext cx="4752528" cy="36004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6614" y="3068960"/>
            <a:ext cx="10663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symbols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47558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symbol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first, it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celebrate the new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thought it would only be during the year 2000, or perhaps just for a few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Nobody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expected it to be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251725" y="908720"/>
            <a:ext cx="5760640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3022830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built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考查动词。句意：起初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它是为了庆祝新年而建的。根据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 first,it was ... to celebrate the new year.”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为了庆祝新年。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句子缺少一个动词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,was built,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一般过去时的被动语态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被建立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905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symbol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first, it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celebrate the new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thought it would only be during the year 2000, or perhaps just for a few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Nobody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expected it to be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251725" y="908720"/>
            <a:ext cx="5760640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3048787"/>
            <a:ext cx="1484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successful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考查形容词。句意：没人料到它会如此成功。根据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“Nobody expected it to be so ...”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没人料到它会如此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动词后面可以接形容词。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成功的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725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 it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UK’s most popular places and is visited by over 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million people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wheel has 32 boxes and each can carry about 25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Visitors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see the whole London from the top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2492896"/>
            <a:ext cx="9797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one of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考查词组。句意：如今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它是英国最受欢迎的地方之一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每年有超过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万人前来参观。根据下文中出现的形容词性最高级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UK’s most popular”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以及可数名词复数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“places”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此处考查的是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44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766</Words>
  <Application>Microsoft Office PowerPoint</Application>
  <PresentationFormat>自定义</PresentationFormat>
  <Paragraphs>30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449</cp:revision>
  <dcterms:created xsi:type="dcterms:W3CDTF">2020-11-06T05:24:00Z</dcterms:created>
  <dcterms:modified xsi:type="dcterms:W3CDTF">2025-09-17T19:54:14Z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